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2" r:id="rId4"/>
    <p:sldMasterId id="214748367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</p:sldIdLst>
  <p:sldSz cy="5143500" cx="9144000"/>
  <p:notesSz cx="6858000" cy="9144000"/>
  <p:embeddedFontLst>
    <p:embeddedFont>
      <p:font typeface="Inter Light"/>
      <p:regular r:id="rId13"/>
      <p:bold r:id="rId14"/>
      <p:italic r:id="rId15"/>
      <p:boldItalic r:id="rId16"/>
    </p:embeddedFont>
    <p:embeddedFont>
      <p:font typeface="Inter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Inter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font" Target="fonts/InterLight-regular.fntdata"/><Relationship Id="rId12" Type="http://schemas.openxmlformats.org/officeDocument/2006/relationships/slide" Target="slides/slide6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font" Target="fonts/InterLight-italic.fntdata"/><Relationship Id="rId14" Type="http://schemas.openxmlformats.org/officeDocument/2006/relationships/font" Target="fonts/InterLight-bold.fntdata"/><Relationship Id="rId17" Type="http://schemas.openxmlformats.org/officeDocument/2006/relationships/font" Target="fonts/Inter-regular.fntdata"/><Relationship Id="rId16" Type="http://schemas.openxmlformats.org/officeDocument/2006/relationships/font" Target="fonts/InterLight-boldItalic.fntdata"/><Relationship Id="rId5" Type="http://schemas.openxmlformats.org/officeDocument/2006/relationships/slideMaster" Target="slideMasters/slideMaster2.xml"/><Relationship Id="rId19" Type="http://schemas.openxmlformats.org/officeDocument/2006/relationships/font" Target="fonts/Inter-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Inter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b10f4d59fc_2_18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g3b10f4d59fc_2_18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b113e96251_3_1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g3b113e96251_3_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b10f4d59fc_2_19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g3b10f4d59fc_2_19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b113e96251_3_3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g3b113e96251_3_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b113e96251_3_4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g3b113e96251_3_4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b113e96251_3_5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g3b113e96251_3_5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STB_C_COUV_1">
  <p:cSld name="PSTB_C_COUV_1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idx="1" type="body"/>
          </p:nvPr>
        </p:nvSpPr>
        <p:spPr>
          <a:xfrm>
            <a:off x="4572000" y="430490"/>
            <a:ext cx="3780420" cy="5210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Inter"/>
              <a:buNone/>
              <a:defRPr sz="9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Inter"/>
              <a:buNone/>
              <a:defRPr sz="9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2" type="body"/>
          </p:nvPr>
        </p:nvSpPr>
        <p:spPr>
          <a:xfrm>
            <a:off x="4572000" y="951570"/>
            <a:ext cx="3780420" cy="27166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4100"/>
              <a:buFont typeface="Inter"/>
              <a:buNone/>
              <a:defRPr b="1" i="0" sz="41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400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2pPr>
            <a:lvl3pPr indent="-400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3pPr>
            <a:lvl4pPr indent="-400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4pPr>
            <a:lvl5pPr indent="-400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1" name="Google Shape;61;p14"/>
          <p:cNvSpPr txBox="1"/>
          <p:nvPr>
            <p:ph idx="3" type="body"/>
          </p:nvPr>
        </p:nvSpPr>
        <p:spPr>
          <a:xfrm>
            <a:off x="4572000" y="3668202"/>
            <a:ext cx="3780420" cy="5210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b="1" i="0" sz="1100"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b="1" i="0" sz="1100">
                <a:latin typeface="Inter"/>
                <a:ea typeface="Inter"/>
                <a:cs typeface="Inter"/>
                <a:sym typeface="Inter"/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2" name="Google Shape;62;p14"/>
          <p:cNvSpPr/>
          <p:nvPr>
            <p:ph idx="4" type="pic"/>
          </p:nvPr>
        </p:nvSpPr>
        <p:spPr>
          <a:xfrm>
            <a:off x="0" y="11646"/>
            <a:ext cx="4031940" cy="4180284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STB_ C_SOMMAIRE">
  <p:cSld name="PSTB_ C_SOMMAIRE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 txBox="1"/>
          <p:nvPr>
            <p:ph type="title"/>
          </p:nvPr>
        </p:nvSpPr>
        <p:spPr>
          <a:xfrm>
            <a:off x="1871700" y="951570"/>
            <a:ext cx="5940540" cy="5400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" type="body"/>
          </p:nvPr>
        </p:nvSpPr>
        <p:spPr>
          <a:xfrm>
            <a:off x="1871700" y="2031690"/>
            <a:ext cx="5940540" cy="21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 b="1" i="0" sz="1400"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0" type="dt"/>
          </p:nvPr>
        </p:nvSpPr>
        <p:spPr>
          <a:xfrm>
            <a:off x="7272300" y="4435407"/>
            <a:ext cx="53993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7" name="Google Shape;67;p15"/>
          <p:cNvSpPr txBox="1"/>
          <p:nvPr>
            <p:ph idx="11" type="ftr"/>
          </p:nvPr>
        </p:nvSpPr>
        <p:spPr>
          <a:xfrm>
            <a:off x="2416964" y="4435407"/>
            <a:ext cx="4315276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8" name="Google Shape;68;p15"/>
          <p:cNvSpPr txBox="1"/>
          <p:nvPr>
            <p:ph idx="12" type="sldNum"/>
          </p:nvPr>
        </p:nvSpPr>
        <p:spPr>
          <a:xfrm>
            <a:off x="1876904" y="4435407"/>
            <a:ext cx="53485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STB_C_TITRE">
  <p:cSld name="PSTB_C_TITRE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/>
          <p:nvPr>
            <p:ph idx="1" type="subTitle"/>
          </p:nvPr>
        </p:nvSpPr>
        <p:spPr>
          <a:xfrm>
            <a:off x="1871701" y="3111810"/>
            <a:ext cx="5400600" cy="1080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>
                <a:latin typeface="Inter"/>
                <a:ea typeface="Inter"/>
                <a:cs typeface="Inter"/>
                <a:sym typeface="Inter"/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71" name="Google Shape;71;p16"/>
          <p:cNvSpPr txBox="1"/>
          <p:nvPr>
            <p:ph type="title"/>
          </p:nvPr>
        </p:nvSpPr>
        <p:spPr>
          <a:xfrm>
            <a:off x="1876903" y="951570"/>
            <a:ext cx="5381705" cy="16201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2" type="body"/>
          </p:nvPr>
        </p:nvSpPr>
        <p:spPr>
          <a:xfrm>
            <a:off x="251222" y="951310"/>
            <a:ext cx="1079897" cy="5405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b="1" i="0" sz="45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10" type="dt"/>
          </p:nvPr>
        </p:nvSpPr>
        <p:spPr>
          <a:xfrm>
            <a:off x="7272300" y="4435407"/>
            <a:ext cx="53993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4" name="Google Shape;74;p16"/>
          <p:cNvSpPr txBox="1"/>
          <p:nvPr>
            <p:ph idx="11" type="ftr"/>
          </p:nvPr>
        </p:nvSpPr>
        <p:spPr>
          <a:xfrm>
            <a:off x="2416964" y="4435407"/>
            <a:ext cx="4315276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5" name="Google Shape;75;p16"/>
          <p:cNvSpPr txBox="1"/>
          <p:nvPr>
            <p:ph idx="12" type="sldNum"/>
          </p:nvPr>
        </p:nvSpPr>
        <p:spPr>
          <a:xfrm>
            <a:off x="1876904" y="4435407"/>
            <a:ext cx="53485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PSTB_C_TITRE_IMAGE">
  <p:cSld name="1_PSTB_C_TITRE_IMAGE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/>
          <p:nvPr>
            <p:ph idx="1" type="subTitle"/>
          </p:nvPr>
        </p:nvSpPr>
        <p:spPr>
          <a:xfrm>
            <a:off x="4572000" y="3111810"/>
            <a:ext cx="3788350" cy="1080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>
                <a:latin typeface="Inter"/>
                <a:ea typeface="Inter"/>
                <a:cs typeface="Inter"/>
                <a:sym typeface="Inter"/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78" name="Google Shape;78;p17"/>
          <p:cNvSpPr txBox="1"/>
          <p:nvPr>
            <p:ph type="title"/>
          </p:nvPr>
        </p:nvSpPr>
        <p:spPr>
          <a:xfrm>
            <a:off x="4577203" y="951570"/>
            <a:ext cx="3775096" cy="16201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idx="2" type="body"/>
          </p:nvPr>
        </p:nvSpPr>
        <p:spPr>
          <a:xfrm>
            <a:off x="3492103" y="951310"/>
            <a:ext cx="1079897" cy="5405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b="1" i="0" sz="45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0" name="Google Shape;80;p17"/>
          <p:cNvSpPr txBox="1"/>
          <p:nvPr>
            <p:ph idx="10" type="dt"/>
          </p:nvPr>
        </p:nvSpPr>
        <p:spPr>
          <a:xfrm>
            <a:off x="7272300" y="4435407"/>
            <a:ext cx="53993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" name="Google Shape;81;p17"/>
          <p:cNvSpPr txBox="1"/>
          <p:nvPr>
            <p:ph idx="11" type="ftr"/>
          </p:nvPr>
        </p:nvSpPr>
        <p:spPr>
          <a:xfrm>
            <a:off x="2416964" y="4435407"/>
            <a:ext cx="4315276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7"/>
          <p:cNvSpPr txBox="1"/>
          <p:nvPr>
            <p:ph idx="12" type="sldNum"/>
          </p:nvPr>
        </p:nvSpPr>
        <p:spPr>
          <a:xfrm>
            <a:off x="1876904" y="4435407"/>
            <a:ext cx="53485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83" name="Google Shape;83;p17"/>
          <p:cNvSpPr/>
          <p:nvPr>
            <p:ph idx="3" type="pic"/>
          </p:nvPr>
        </p:nvSpPr>
        <p:spPr>
          <a:xfrm>
            <a:off x="0" y="0"/>
            <a:ext cx="2951820" cy="419193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STB_C_TEXTE_1">
  <p:cSld name="PSTB_C_TEXTE_1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/>
          <p:nvPr>
            <p:ph idx="1" type="body"/>
          </p:nvPr>
        </p:nvSpPr>
        <p:spPr>
          <a:xfrm>
            <a:off x="806797" y="2031690"/>
            <a:ext cx="7545623" cy="21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6" name="Google Shape;86;p18"/>
          <p:cNvSpPr txBox="1"/>
          <p:nvPr>
            <p:ph idx="2" type="body"/>
          </p:nvPr>
        </p:nvSpPr>
        <p:spPr>
          <a:xfrm>
            <a:off x="806797" y="411510"/>
            <a:ext cx="7545623" cy="1080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Inter"/>
              <a:buNone/>
              <a:defRPr b="1" i="0" sz="27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400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2pPr>
            <a:lvl3pPr indent="-400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3pPr>
            <a:lvl4pPr indent="-400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4pPr>
            <a:lvl5pPr indent="-400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7" name="Google Shape;87;p18"/>
          <p:cNvSpPr txBox="1"/>
          <p:nvPr>
            <p:ph idx="10" type="dt"/>
          </p:nvPr>
        </p:nvSpPr>
        <p:spPr>
          <a:xfrm>
            <a:off x="7272300" y="4435407"/>
            <a:ext cx="53993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8"/>
          <p:cNvSpPr txBox="1"/>
          <p:nvPr>
            <p:ph idx="11" type="ftr"/>
          </p:nvPr>
        </p:nvSpPr>
        <p:spPr>
          <a:xfrm>
            <a:off x="2416964" y="4435407"/>
            <a:ext cx="4315276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8"/>
          <p:cNvSpPr txBox="1"/>
          <p:nvPr>
            <p:ph idx="12" type="sldNum"/>
          </p:nvPr>
        </p:nvSpPr>
        <p:spPr>
          <a:xfrm>
            <a:off x="1876904" y="4435407"/>
            <a:ext cx="53485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STB_C_TEXTE_2">
  <p:cSld name="PSTB_C_TEXTE_2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idx="1" type="body"/>
          </p:nvPr>
        </p:nvSpPr>
        <p:spPr>
          <a:xfrm>
            <a:off x="4028668" y="2031690"/>
            <a:ext cx="4323752" cy="21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2" type="body"/>
          </p:nvPr>
        </p:nvSpPr>
        <p:spPr>
          <a:xfrm>
            <a:off x="4031940" y="411510"/>
            <a:ext cx="4320480" cy="1080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Inter"/>
              <a:buNone/>
              <a:defRPr b="1" i="0" sz="27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400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2pPr>
            <a:lvl3pPr indent="-400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3pPr>
            <a:lvl4pPr indent="-400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4pPr>
            <a:lvl5pPr indent="-400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3" name="Google Shape;93;p19"/>
          <p:cNvSpPr/>
          <p:nvPr>
            <p:ph idx="3" type="pic"/>
          </p:nvPr>
        </p:nvSpPr>
        <p:spPr>
          <a:xfrm>
            <a:off x="0" y="11646"/>
            <a:ext cx="3491880" cy="4180284"/>
          </a:xfrm>
          <a:prstGeom prst="rect">
            <a:avLst/>
          </a:prstGeom>
          <a:noFill/>
          <a:ln>
            <a:noFill/>
          </a:ln>
        </p:spPr>
      </p:sp>
      <p:sp>
        <p:nvSpPr>
          <p:cNvPr id="94" name="Google Shape;94;p19"/>
          <p:cNvSpPr txBox="1"/>
          <p:nvPr>
            <p:ph idx="10" type="dt"/>
          </p:nvPr>
        </p:nvSpPr>
        <p:spPr>
          <a:xfrm>
            <a:off x="7272300" y="4435407"/>
            <a:ext cx="53993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5" name="Google Shape;95;p19"/>
          <p:cNvSpPr txBox="1"/>
          <p:nvPr>
            <p:ph idx="11" type="ftr"/>
          </p:nvPr>
        </p:nvSpPr>
        <p:spPr>
          <a:xfrm>
            <a:off x="2416964" y="4435407"/>
            <a:ext cx="4315276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6" name="Google Shape;96;p19"/>
          <p:cNvSpPr txBox="1"/>
          <p:nvPr>
            <p:ph idx="12" type="sldNum"/>
          </p:nvPr>
        </p:nvSpPr>
        <p:spPr>
          <a:xfrm>
            <a:off x="1876904" y="4435407"/>
            <a:ext cx="53485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STB_C_TEXTE_3">
  <p:cSld name="PSTB_C_TEXTE_3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/>
          <p:nvPr>
            <p:ph idx="1" type="body"/>
          </p:nvPr>
        </p:nvSpPr>
        <p:spPr>
          <a:xfrm>
            <a:off x="806797" y="2031690"/>
            <a:ext cx="3495173" cy="21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9" name="Google Shape;99;p20"/>
          <p:cNvSpPr txBox="1"/>
          <p:nvPr>
            <p:ph idx="2" type="body"/>
          </p:nvPr>
        </p:nvSpPr>
        <p:spPr>
          <a:xfrm>
            <a:off x="806797" y="411510"/>
            <a:ext cx="3495173" cy="1080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Inter"/>
              <a:buNone/>
              <a:defRPr b="1" i="0" sz="27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400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2pPr>
            <a:lvl3pPr indent="-400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3pPr>
            <a:lvl4pPr indent="-400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4pPr>
            <a:lvl5pPr indent="-400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0" name="Google Shape;100;p20"/>
          <p:cNvSpPr txBox="1"/>
          <p:nvPr>
            <p:ph idx="3" type="body"/>
          </p:nvPr>
        </p:nvSpPr>
        <p:spPr>
          <a:xfrm>
            <a:off x="4859875" y="2031690"/>
            <a:ext cx="3495173" cy="21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1" name="Google Shape;101;p20"/>
          <p:cNvSpPr txBox="1"/>
          <p:nvPr>
            <p:ph idx="4" type="body"/>
          </p:nvPr>
        </p:nvSpPr>
        <p:spPr>
          <a:xfrm>
            <a:off x="4859875" y="411510"/>
            <a:ext cx="3495173" cy="1080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Inter"/>
              <a:buNone/>
              <a:defRPr b="1" i="0" sz="27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400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2pPr>
            <a:lvl3pPr indent="-400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3pPr>
            <a:lvl4pPr indent="-400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4pPr>
            <a:lvl5pPr indent="-400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2" name="Google Shape;102;p20"/>
          <p:cNvSpPr txBox="1"/>
          <p:nvPr>
            <p:ph idx="10" type="dt"/>
          </p:nvPr>
        </p:nvSpPr>
        <p:spPr>
          <a:xfrm>
            <a:off x="7272300" y="4435407"/>
            <a:ext cx="53993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3" name="Google Shape;103;p20"/>
          <p:cNvSpPr txBox="1"/>
          <p:nvPr>
            <p:ph idx="11" type="ftr"/>
          </p:nvPr>
        </p:nvSpPr>
        <p:spPr>
          <a:xfrm>
            <a:off x="2416964" y="4435407"/>
            <a:ext cx="4315276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4" name="Google Shape;104;p20"/>
          <p:cNvSpPr txBox="1"/>
          <p:nvPr>
            <p:ph idx="12" type="sldNum"/>
          </p:nvPr>
        </p:nvSpPr>
        <p:spPr>
          <a:xfrm>
            <a:off x="1876904" y="4435407"/>
            <a:ext cx="53485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STB_C_TEXTE_4">
  <p:cSld name="PSTB_C_TEXTE_4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/>
          <p:nvPr>
            <p:ph idx="1" type="body"/>
          </p:nvPr>
        </p:nvSpPr>
        <p:spPr>
          <a:xfrm>
            <a:off x="806797" y="2031690"/>
            <a:ext cx="2146821" cy="21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7" name="Google Shape;107;p21"/>
          <p:cNvSpPr txBox="1"/>
          <p:nvPr>
            <p:ph idx="2" type="body"/>
          </p:nvPr>
        </p:nvSpPr>
        <p:spPr>
          <a:xfrm>
            <a:off x="3495670" y="2031690"/>
            <a:ext cx="2160000" cy="21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8" name="Google Shape;108;p21"/>
          <p:cNvSpPr txBox="1"/>
          <p:nvPr>
            <p:ph idx="3" type="body"/>
          </p:nvPr>
        </p:nvSpPr>
        <p:spPr>
          <a:xfrm>
            <a:off x="3495670" y="411510"/>
            <a:ext cx="2160000" cy="1080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Inter"/>
              <a:buNone/>
              <a:defRPr b="1" i="0" sz="27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400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2pPr>
            <a:lvl3pPr indent="-400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3pPr>
            <a:lvl4pPr indent="-400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4pPr>
            <a:lvl5pPr indent="-400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9" name="Google Shape;109;p21"/>
          <p:cNvSpPr txBox="1"/>
          <p:nvPr>
            <p:ph idx="4" type="body"/>
          </p:nvPr>
        </p:nvSpPr>
        <p:spPr>
          <a:xfrm>
            <a:off x="6197722" y="2031690"/>
            <a:ext cx="2160000" cy="21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0" name="Google Shape;110;p21"/>
          <p:cNvSpPr txBox="1"/>
          <p:nvPr>
            <p:ph idx="5" type="body"/>
          </p:nvPr>
        </p:nvSpPr>
        <p:spPr>
          <a:xfrm>
            <a:off x="6197722" y="411510"/>
            <a:ext cx="2160000" cy="1080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Inter"/>
              <a:buNone/>
              <a:defRPr b="1" i="0" sz="27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400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2pPr>
            <a:lvl3pPr indent="-400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3pPr>
            <a:lvl4pPr indent="-400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4pPr>
            <a:lvl5pPr indent="-400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1" name="Google Shape;111;p21"/>
          <p:cNvSpPr txBox="1"/>
          <p:nvPr>
            <p:ph idx="6" type="body"/>
          </p:nvPr>
        </p:nvSpPr>
        <p:spPr>
          <a:xfrm>
            <a:off x="806797" y="411510"/>
            <a:ext cx="2146821" cy="1080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Inter"/>
              <a:buNone/>
              <a:defRPr b="1" i="0" sz="27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400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2pPr>
            <a:lvl3pPr indent="-400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3pPr>
            <a:lvl4pPr indent="-400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4pPr>
            <a:lvl5pPr indent="-400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2" name="Google Shape;112;p21"/>
          <p:cNvSpPr txBox="1"/>
          <p:nvPr>
            <p:ph idx="10" type="dt"/>
          </p:nvPr>
        </p:nvSpPr>
        <p:spPr>
          <a:xfrm>
            <a:off x="7272300" y="4435407"/>
            <a:ext cx="53993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3" name="Google Shape;113;p21"/>
          <p:cNvSpPr txBox="1"/>
          <p:nvPr>
            <p:ph idx="11" type="ftr"/>
          </p:nvPr>
        </p:nvSpPr>
        <p:spPr>
          <a:xfrm>
            <a:off x="2416964" y="4435407"/>
            <a:ext cx="4315276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4" name="Google Shape;114;p21"/>
          <p:cNvSpPr txBox="1"/>
          <p:nvPr>
            <p:ph idx="12" type="sldNum"/>
          </p:nvPr>
        </p:nvSpPr>
        <p:spPr>
          <a:xfrm>
            <a:off x="1876904" y="4435407"/>
            <a:ext cx="53485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STB_ C_TEXTE_5">
  <p:cSld name="PSTB_ C_TEXTE_5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/>
          <p:nvPr>
            <p:ph idx="1" type="body"/>
          </p:nvPr>
        </p:nvSpPr>
        <p:spPr>
          <a:xfrm>
            <a:off x="515432" y="2031690"/>
            <a:ext cx="1613555" cy="21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7" name="Google Shape;117;p22"/>
          <p:cNvSpPr txBox="1"/>
          <p:nvPr>
            <p:ph idx="2" type="body"/>
          </p:nvPr>
        </p:nvSpPr>
        <p:spPr>
          <a:xfrm>
            <a:off x="515432" y="411510"/>
            <a:ext cx="1626374" cy="1080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Inter"/>
              <a:buNone/>
              <a:defRPr b="1" i="0" sz="27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400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2pPr>
            <a:lvl3pPr indent="-400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3pPr>
            <a:lvl4pPr indent="-400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4pPr>
            <a:lvl5pPr indent="-400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8" name="Google Shape;118;p22"/>
          <p:cNvSpPr txBox="1"/>
          <p:nvPr>
            <p:ph idx="3" type="body"/>
          </p:nvPr>
        </p:nvSpPr>
        <p:spPr>
          <a:xfrm>
            <a:off x="2678731" y="2031690"/>
            <a:ext cx="1613555" cy="21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9" name="Google Shape;119;p22"/>
          <p:cNvSpPr txBox="1"/>
          <p:nvPr>
            <p:ph idx="4" type="body"/>
          </p:nvPr>
        </p:nvSpPr>
        <p:spPr>
          <a:xfrm>
            <a:off x="2678731" y="411510"/>
            <a:ext cx="1626374" cy="1080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Inter"/>
              <a:buNone/>
              <a:defRPr b="1" i="0" sz="27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400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2pPr>
            <a:lvl3pPr indent="-400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3pPr>
            <a:lvl4pPr indent="-400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4pPr>
            <a:lvl5pPr indent="-400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0" name="Google Shape;120;p22"/>
          <p:cNvSpPr txBox="1"/>
          <p:nvPr>
            <p:ph idx="5" type="body"/>
          </p:nvPr>
        </p:nvSpPr>
        <p:spPr>
          <a:xfrm>
            <a:off x="4842030" y="2031690"/>
            <a:ext cx="1613555" cy="21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1" name="Google Shape;121;p22"/>
          <p:cNvSpPr txBox="1"/>
          <p:nvPr>
            <p:ph idx="6" type="body"/>
          </p:nvPr>
        </p:nvSpPr>
        <p:spPr>
          <a:xfrm>
            <a:off x="4842030" y="411510"/>
            <a:ext cx="1626374" cy="1080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Inter"/>
              <a:buNone/>
              <a:defRPr b="1" i="0" sz="27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400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2pPr>
            <a:lvl3pPr indent="-400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3pPr>
            <a:lvl4pPr indent="-400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4pPr>
            <a:lvl5pPr indent="-400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2" name="Google Shape;122;p22"/>
          <p:cNvSpPr txBox="1"/>
          <p:nvPr>
            <p:ph idx="7" type="body"/>
          </p:nvPr>
        </p:nvSpPr>
        <p:spPr>
          <a:xfrm>
            <a:off x="7002195" y="2031690"/>
            <a:ext cx="1613555" cy="21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3" name="Google Shape;123;p22"/>
          <p:cNvSpPr txBox="1"/>
          <p:nvPr>
            <p:ph idx="8" type="body"/>
          </p:nvPr>
        </p:nvSpPr>
        <p:spPr>
          <a:xfrm>
            <a:off x="7002195" y="411510"/>
            <a:ext cx="1626374" cy="1080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Inter"/>
              <a:buNone/>
              <a:defRPr b="1" i="0" sz="27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400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2pPr>
            <a:lvl3pPr indent="-400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3pPr>
            <a:lvl4pPr indent="-400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4pPr>
            <a:lvl5pPr indent="-400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4" name="Google Shape;124;p22"/>
          <p:cNvSpPr txBox="1"/>
          <p:nvPr>
            <p:ph idx="10" type="dt"/>
          </p:nvPr>
        </p:nvSpPr>
        <p:spPr>
          <a:xfrm>
            <a:off x="7272300" y="4435407"/>
            <a:ext cx="53993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5" name="Google Shape;125;p22"/>
          <p:cNvSpPr txBox="1"/>
          <p:nvPr>
            <p:ph idx="11" type="ftr"/>
          </p:nvPr>
        </p:nvSpPr>
        <p:spPr>
          <a:xfrm>
            <a:off x="2416964" y="4435407"/>
            <a:ext cx="4315276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6" name="Google Shape;126;p22"/>
          <p:cNvSpPr txBox="1"/>
          <p:nvPr>
            <p:ph idx="12" type="sldNum"/>
          </p:nvPr>
        </p:nvSpPr>
        <p:spPr>
          <a:xfrm>
            <a:off x="1876904" y="4435407"/>
            <a:ext cx="53485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STB_C_IMAGE_1">
  <p:cSld name="PSTB_C_IMAGE_1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3"/>
          <p:cNvSpPr txBox="1"/>
          <p:nvPr>
            <p:ph type="title"/>
          </p:nvPr>
        </p:nvSpPr>
        <p:spPr>
          <a:xfrm>
            <a:off x="251521" y="951570"/>
            <a:ext cx="3240360" cy="2160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Inter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9" name="Google Shape;129;p23"/>
          <p:cNvSpPr/>
          <p:nvPr>
            <p:ph idx="2" type="pic"/>
          </p:nvPr>
        </p:nvSpPr>
        <p:spPr>
          <a:xfrm>
            <a:off x="4031940" y="11646"/>
            <a:ext cx="5112060" cy="4180284"/>
          </a:xfrm>
          <a:prstGeom prst="rect">
            <a:avLst/>
          </a:prstGeom>
          <a:noFill/>
          <a:ln>
            <a:noFill/>
          </a:ln>
        </p:spPr>
      </p:sp>
      <p:sp>
        <p:nvSpPr>
          <p:cNvPr id="130" name="Google Shape;130;p23"/>
          <p:cNvSpPr txBox="1"/>
          <p:nvPr>
            <p:ph idx="10" type="dt"/>
          </p:nvPr>
        </p:nvSpPr>
        <p:spPr>
          <a:xfrm>
            <a:off x="7272300" y="4435407"/>
            <a:ext cx="53993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1" name="Google Shape;131;p23"/>
          <p:cNvSpPr txBox="1"/>
          <p:nvPr>
            <p:ph idx="11" type="ftr"/>
          </p:nvPr>
        </p:nvSpPr>
        <p:spPr>
          <a:xfrm>
            <a:off x="2416964" y="4435407"/>
            <a:ext cx="4315276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2" name="Google Shape;132;p23"/>
          <p:cNvSpPr txBox="1"/>
          <p:nvPr>
            <p:ph idx="12" type="sldNum"/>
          </p:nvPr>
        </p:nvSpPr>
        <p:spPr>
          <a:xfrm>
            <a:off x="1876904" y="4435407"/>
            <a:ext cx="53485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STB_C_NEUTRE" type="blank">
  <p:cSld name="BLANK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4"/>
          <p:cNvSpPr txBox="1"/>
          <p:nvPr>
            <p:ph idx="10" type="dt"/>
          </p:nvPr>
        </p:nvSpPr>
        <p:spPr>
          <a:xfrm>
            <a:off x="7272300" y="4435407"/>
            <a:ext cx="53993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5" name="Google Shape;135;p24"/>
          <p:cNvSpPr txBox="1"/>
          <p:nvPr>
            <p:ph idx="11" type="ftr"/>
          </p:nvPr>
        </p:nvSpPr>
        <p:spPr>
          <a:xfrm>
            <a:off x="2416964" y="4435407"/>
            <a:ext cx="4315276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6" name="Google Shape;136;p24"/>
          <p:cNvSpPr txBox="1"/>
          <p:nvPr>
            <p:ph idx="12" type="sldNum"/>
          </p:nvPr>
        </p:nvSpPr>
        <p:spPr>
          <a:xfrm>
            <a:off x="1876904" y="4435407"/>
            <a:ext cx="53485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PSTB_C_NEUTRE">
  <p:cSld name="1_PSTB_C_NEUTRE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STB_C_FIN">
  <p:cSld name="PSTB_C_FIN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6"/>
          <p:cNvSpPr txBox="1"/>
          <p:nvPr>
            <p:ph type="title"/>
          </p:nvPr>
        </p:nvSpPr>
        <p:spPr>
          <a:xfrm>
            <a:off x="1871700" y="1491630"/>
            <a:ext cx="5386909" cy="2160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Inter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0" name="Google Shape;140;p26"/>
          <p:cNvSpPr txBox="1"/>
          <p:nvPr>
            <p:ph idx="10" type="dt"/>
          </p:nvPr>
        </p:nvSpPr>
        <p:spPr>
          <a:xfrm>
            <a:off x="7272300" y="4435407"/>
            <a:ext cx="53993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1" name="Google Shape;141;p26"/>
          <p:cNvSpPr txBox="1"/>
          <p:nvPr>
            <p:ph idx="11" type="ftr"/>
          </p:nvPr>
        </p:nvSpPr>
        <p:spPr>
          <a:xfrm>
            <a:off x="2416964" y="4435407"/>
            <a:ext cx="4315276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2" name="Google Shape;142;p26"/>
          <p:cNvSpPr txBox="1"/>
          <p:nvPr>
            <p:ph idx="12" type="sldNum"/>
          </p:nvPr>
        </p:nvSpPr>
        <p:spPr>
          <a:xfrm>
            <a:off x="1876904" y="4435407"/>
            <a:ext cx="53485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1871700" y="951570"/>
            <a:ext cx="5386909" cy="5400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Inter"/>
              <a:buNone/>
              <a:defRPr b="1" i="0" sz="3300" u="none" cap="none" strike="noStrik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1878545" y="1977684"/>
            <a:ext cx="5386910" cy="221424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4000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29845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/>
        </p:nvSpPr>
        <p:spPr>
          <a:xfrm>
            <a:off x="249382" y="4412324"/>
            <a:ext cx="1090327" cy="346249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" sz="80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Former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" sz="8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les Tech Leaders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" sz="8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de demain</a:t>
            </a:r>
            <a:r>
              <a:rPr b="1" i="0" lang="fr" sz="80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_</a:t>
            </a:r>
            <a:endParaRPr sz="1100"/>
          </a:p>
        </p:txBody>
      </p:sp>
      <p:sp>
        <p:nvSpPr>
          <p:cNvPr id="54" name="Google Shape;54;p13"/>
          <p:cNvSpPr txBox="1"/>
          <p:nvPr>
            <p:ph idx="10" type="dt"/>
          </p:nvPr>
        </p:nvSpPr>
        <p:spPr>
          <a:xfrm>
            <a:off x="7272300" y="4435407"/>
            <a:ext cx="53993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1" type="ftr"/>
          </p:nvPr>
        </p:nvSpPr>
        <p:spPr>
          <a:xfrm>
            <a:off x="2416964" y="4435407"/>
            <a:ext cx="4315276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13"/>
          <p:cNvSpPr txBox="1"/>
          <p:nvPr>
            <p:ph idx="12" type="sldNum"/>
          </p:nvPr>
        </p:nvSpPr>
        <p:spPr>
          <a:xfrm>
            <a:off x="1876904" y="4435407"/>
            <a:ext cx="53485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marR="0" rt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marR="0" rt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marR="0" rt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marR="0" rt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marR="0" rt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marR="0" rt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marR="0" rt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marR="0" rt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57" name="Google Shape;57;p13"/>
          <p:cNvSpPr/>
          <p:nvPr/>
        </p:nvSpPr>
        <p:spPr>
          <a:xfrm>
            <a:off x="8198434" y="4435407"/>
            <a:ext cx="696185" cy="296523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9.png"/><Relationship Id="rId5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6.png"/><Relationship Id="rId5" Type="http://schemas.openxmlformats.org/officeDocument/2006/relationships/image" Target="../media/image7.jpg"/><Relationship Id="rId6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7"/>
          <p:cNvSpPr txBox="1"/>
          <p:nvPr>
            <p:ph idx="1" type="body"/>
          </p:nvPr>
        </p:nvSpPr>
        <p:spPr>
          <a:xfrm>
            <a:off x="4572000" y="430490"/>
            <a:ext cx="3780420" cy="5210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Inter"/>
              <a:buNone/>
            </a:pPr>
            <a:r>
              <a:rPr lang="fr"/>
              <a:t>18.12.2025  |  </a:t>
            </a:r>
            <a:r>
              <a:rPr b="1" lang="fr"/>
              <a:t>Mehdi  AL-AJHOURY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Inter"/>
              <a:buNone/>
            </a:pPr>
            <a:r>
              <a:t/>
            </a:r>
            <a:endParaRPr/>
          </a:p>
        </p:txBody>
      </p:sp>
      <p:sp>
        <p:nvSpPr>
          <p:cNvPr id="148" name="Google Shape;148;p27"/>
          <p:cNvSpPr txBox="1"/>
          <p:nvPr>
            <p:ph idx="2" type="body"/>
          </p:nvPr>
        </p:nvSpPr>
        <p:spPr>
          <a:xfrm>
            <a:off x="4572000" y="951570"/>
            <a:ext cx="3780420" cy="27166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00"/>
              <a:buFont typeface="Inter"/>
              <a:buNone/>
            </a:pPr>
            <a:r>
              <a:rPr b="0" lang="fr">
                <a:latin typeface="Inter Light"/>
                <a:ea typeface="Inter Light"/>
                <a:cs typeface="Inter Light"/>
                <a:sym typeface="Inter Light"/>
              </a:rPr>
              <a:t>Un prompt dont </a:t>
            </a:r>
            <a:r>
              <a:rPr lang="fr"/>
              <a:t>Vous</a:t>
            </a:r>
            <a:r>
              <a:rPr b="0" lang="fr">
                <a:latin typeface="Inter Light"/>
                <a:ea typeface="Inter Light"/>
                <a:cs typeface="Inter Light"/>
                <a:sym typeface="Inter Light"/>
              </a:rPr>
              <a:t> êtes le </a:t>
            </a:r>
            <a:r>
              <a:rPr lang="fr"/>
              <a:t>Héros </a:t>
            </a:r>
            <a:r>
              <a:rPr lang="fr" sz="3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📖</a:t>
            </a:r>
            <a:endParaRPr sz="3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00"/>
              <a:buFont typeface="Inter"/>
              <a:buNone/>
            </a:pPr>
            <a:r>
              <a:t/>
            </a:r>
            <a:endParaRPr b="0">
              <a:solidFill>
                <a:srgbClr val="A31515"/>
              </a:solidFill>
              <a:highlight>
                <a:schemeClr val="accent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00"/>
              <a:buFont typeface="Inter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Font typeface="Inter"/>
              <a:buNone/>
            </a:pPr>
            <a:r>
              <a:t/>
            </a:r>
            <a:endParaRPr/>
          </a:p>
        </p:txBody>
      </p:sp>
      <p:sp>
        <p:nvSpPr>
          <p:cNvPr id="149" name="Google Shape;149;p27"/>
          <p:cNvSpPr txBox="1"/>
          <p:nvPr>
            <p:ph idx="3" type="body"/>
          </p:nvPr>
        </p:nvSpPr>
        <p:spPr>
          <a:xfrm>
            <a:off x="4572000" y="3668202"/>
            <a:ext cx="3780420" cy="5210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</a:pPr>
            <a:r>
              <a:rPr lang="fr"/>
              <a:t>Réinventer le "Livre dont vous êtes le Héros"</a:t>
            </a:r>
            <a:br>
              <a:rPr lang="fr"/>
            </a:br>
            <a:r>
              <a:rPr b="0" lang="fr">
                <a:latin typeface="Inter Light"/>
                <a:ea typeface="Inter Light"/>
                <a:cs typeface="Inter Light"/>
                <a:sym typeface="Inter Light"/>
              </a:rPr>
              <a:t>Une expérience narrative immersive générée en temps réel, alliant la rigueur d'un moteur de jeu Python à la créativité de l'Intelligence Artificielle</a:t>
            </a:r>
            <a:endParaRPr/>
          </a:p>
        </p:txBody>
      </p:sp>
      <p:pic>
        <p:nvPicPr>
          <p:cNvPr id="150" name="Google Shape;150;p27" title="knight.png"/>
          <p:cNvPicPr preferRelativeResize="0"/>
          <p:nvPr>
            <p:ph idx="4" type="pic"/>
          </p:nvPr>
        </p:nvPicPr>
        <p:blipFill rotWithShape="1">
          <a:blip r:embed="rId3">
            <a:alphaModFix/>
          </a:blip>
          <a:srcRect b="0" l="5308" r="5317" t="0"/>
          <a:stretch/>
        </p:blipFill>
        <p:spPr>
          <a:xfrm>
            <a:off x="0" y="11646"/>
            <a:ext cx="4031939" cy="4180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7" title="Capture d’écran 2025-12-16 à 18.25.47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96850" y="4342425"/>
            <a:ext cx="923300" cy="521075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7"/>
          <p:cNvSpPr txBox="1"/>
          <p:nvPr>
            <p:ph idx="4294967295" type="ftr"/>
          </p:nvPr>
        </p:nvSpPr>
        <p:spPr>
          <a:xfrm>
            <a:off x="2416963" y="4435407"/>
            <a:ext cx="43152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PARIS SCHOOL OF TECHNOLOGY &amp; BUSINESS  |  </a:t>
            </a:r>
            <a:r>
              <a:rPr b="1" lang="fr"/>
              <a:t>Prompt Hero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8"/>
          <p:cNvSpPr txBox="1"/>
          <p:nvPr>
            <p:ph type="title"/>
          </p:nvPr>
        </p:nvSpPr>
        <p:spPr>
          <a:xfrm>
            <a:off x="4501003" y="291170"/>
            <a:ext cx="3775200" cy="162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Inter"/>
              <a:buNone/>
            </a:pPr>
            <a:r>
              <a:rPr lang="fr" sz="2800"/>
              <a:t>Du livre au jeu vivant</a:t>
            </a:r>
            <a:r>
              <a:rPr b="0" lang="fr" sz="2800">
                <a:latin typeface="Inter Light"/>
                <a:ea typeface="Inter Light"/>
                <a:cs typeface="Inter Light"/>
                <a:sym typeface="Inter Light"/>
              </a:rPr>
              <a:t> </a:t>
            </a:r>
            <a:endParaRPr sz="2800"/>
          </a:p>
        </p:txBody>
      </p:sp>
      <p:sp>
        <p:nvSpPr>
          <p:cNvPr id="158" name="Google Shape;158;p28"/>
          <p:cNvSpPr txBox="1"/>
          <p:nvPr>
            <p:ph idx="11" type="ftr"/>
          </p:nvPr>
        </p:nvSpPr>
        <p:spPr>
          <a:xfrm>
            <a:off x="2416963" y="4435407"/>
            <a:ext cx="43152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PARIS SCHOOL OF TECHNOLOGY &amp; BUSINESS  |  </a:t>
            </a:r>
            <a:r>
              <a:rPr b="1" lang="fr"/>
              <a:t>Prompt Hero</a:t>
            </a:r>
            <a:endParaRPr/>
          </a:p>
        </p:txBody>
      </p:sp>
      <p:sp>
        <p:nvSpPr>
          <p:cNvPr id="159" name="Google Shape;159;p28"/>
          <p:cNvSpPr txBox="1"/>
          <p:nvPr>
            <p:ph idx="12" type="sldNum"/>
          </p:nvPr>
        </p:nvSpPr>
        <p:spPr>
          <a:xfrm>
            <a:off x="1876904" y="4435407"/>
            <a:ext cx="5349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1</a:t>
            </a:r>
            <a:endParaRPr/>
          </a:p>
        </p:txBody>
      </p:sp>
      <p:pic>
        <p:nvPicPr>
          <p:cNvPr id="160" name="Google Shape;160;p28" title="donjon.png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0" l="18800" r="18800" t="0"/>
          <a:stretch/>
        </p:blipFill>
        <p:spPr>
          <a:xfrm>
            <a:off x="0" y="0"/>
            <a:ext cx="2951821" cy="41919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8" title="Capture d’écran 2025-12-16 à 18.25.47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96850" y="4342425"/>
            <a:ext cx="923300" cy="521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8" title="shapes at 25-12-16 21.24.06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04226" y="1163556"/>
            <a:ext cx="5915924" cy="28164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9"/>
          <p:cNvSpPr txBox="1"/>
          <p:nvPr/>
        </p:nvSpPr>
        <p:spPr>
          <a:xfrm>
            <a:off x="1983750" y="3835400"/>
            <a:ext cx="2781300" cy="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100"/>
              <a:t>FRONTEND :</a:t>
            </a:r>
            <a:r>
              <a:rPr lang="fr" sz="1100"/>
              <a:t> Streamlit (Gestion d'état).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100"/>
              <a:t>LOGIC :</a:t>
            </a:r>
            <a:r>
              <a:rPr lang="fr" sz="1100"/>
              <a:t> Python Pur</a:t>
            </a:r>
            <a:endParaRPr sz="1100"/>
          </a:p>
        </p:txBody>
      </p:sp>
      <p:sp>
        <p:nvSpPr>
          <p:cNvPr id="168" name="Google Shape;168;p29"/>
          <p:cNvSpPr txBox="1"/>
          <p:nvPr/>
        </p:nvSpPr>
        <p:spPr>
          <a:xfrm>
            <a:off x="5259650" y="3835400"/>
            <a:ext cx="24891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100"/>
              <a:t>AI BACKEND </a:t>
            </a:r>
            <a:r>
              <a:rPr lang="fr" sz="1100"/>
              <a:t>: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/>
              <a:t>Mistral (Ollama) : Sortie JSON Strict.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/>
              <a:t>Stable Diffusion (ComfyUI) : Rendu Visuel.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69" name="Google Shape;169;p29" title="Capture d’écran 2025-12-16 à 18.25.47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96850" y="4342425"/>
            <a:ext cx="923300" cy="5210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9"/>
          <p:cNvSpPr txBox="1"/>
          <p:nvPr>
            <p:ph idx="12" type="sldNum"/>
          </p:nvPr>
        </p:nvSpPr>
        <p:spPr>
          <a:xfrm>
            <a:off x="1876904" y="4435407"/>
            <a:ext cx="5349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2</a:t>
            </a:r>
            <a:endParaRPr/>
          </a:p>
        </p:txBody>
      </p:sp>
      <p:sp>
        <p:nvSpPr>
          <p:cNvPr id="171" name="Google Shape;171;p29"/>
          <p:cNvSpPr txBox="1"/>
          <p:nvPr>
            <p:ph idx="11" type="ftr"/>
          </p:nvPr>
        </p:nvSpPr>
        <p:spPr>
          <a:xfrm>
            <a:off x="2416963" y="4435407"/>
            <a:ext cx="43152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PARIS SCHOOL OF TECHNOLOGY &amp; BUSINESS  |  </a:t>
            </a:r>
            <a:r>
              <a:rPr b="1" lang="fr"/>
              <a:t>Prompt Hero</a:t>
            </a:r>
            <a:endParaRPr/>
          </a:p>
        </p:txBody>
      </p:sp>
      <p:pic>
        <p:nvPicPr>
          <p:cNvPr id="172" name="Google Shape;172;p29" title="Capture d’écran 2025-12-16 à 20.14.51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5238" y="1063000"/>
            <a:ext cx="7193426" cy="268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9"/>
          <p:cNvSpPr txBox="1"/>
          <p:nvPr>
            <p:ph type="title"/>
          </p:nvPr>
        </p:nvSpPr>
        <p:spPr>
          <a:xfrm>
            <a:off x="2411800" y="233675"/>
            <a:ext cx="5579100" cy="8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Inter"/>
              <a:buNone/>
            </a:pPr>
            <a:r>
              <a:rPr lang="fr" sz="2800"/>
              <a:t>Une Architecture Modulaire</a:t>
            </a:r>
            <a:endParaRPr sz="2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0"/>
          <p:cNvSpPr txBox="1"/>
          <p:nvPr/>
        </p:nvSpPr>
        <p:spPr>
          <a:xfrm>
            <a:off x="3183925" y="3835400"/>
            <a:ext cx="2781300" cy="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/>
              <a:t>Gameplay &amp; Revue de Code</a:t>
            </a:r>
            <a:endParaRPr sz="1100"/>
          </a:p>
        </p:txBody>
      </p:sp>
      <p:pic>
        <p:nvPicPr>
          <p:cNvPr id="179" name="Google Shape;179;p30" title="Capture d’écran 2025-12-16 à 18.25.47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96850" y="4342425"/>
            <a:ext cx="923300" cy="521075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30"/>
          <p:cNvSpPr txBox="1"/>
          <p:nvPr>
            <p:ph idx="12" type="sldNum"/>
          </p:nvPr>
        </p:nvSpPr>
        <p:spPr>
          <a:xfrm>
            <a:off x="1876904" y="4435407"/>
            <a:ext cx="5349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3</a:t>
            </a:r>
            <a:endParaRPr/>
          </a:p>
        </p:txBody>
      </p:sp>
      <p:sp>
        <p:nvSpPr>
          <p:cNvPr id="181" name="Google Shape;181;p30"/>
          <p:cNvSpPr txBox="1"/>
          <p:nvPr>
            <p:ph idx="11" type="ftr"/>
          </p:nvPr>
        </p:nvSpPr>
        <p:spPr>
          <a:xfrm>
            <a:off x="2416963" y="4435407"/>
            <a:ext cx="43152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PARIS SCHOOL OF TECHNOLOGY &amp; BUSINESS  |  </a:t>
            </a:r>
            <a:r>
              <a:rPr b="1" lang="fr"/>
              <a:t>Prompt Hero</a:t>
            </a:r>
            <a:endParaRPr/>
          </a:p>
        </p:txBody>
      </p:sp>
      <p:sp>
        <p:nvSpPr>
          <p:cNvPr id="182" name="Google Shape;182;p30"/>
          <p:cNvSpPr txBox="1"/>
          <p:nvPr>
            <p:ph type="title"/>
          </p:nvPr>
        </p:nvSpPr>
        <p:spPr>
          <a:xfrm>
            <a:off x="2411800" y="233675"/>
            <a:ext cx="5579100" cy="8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Inter"/>
              <a:buNone/>
            </a:pPr>
            <a:r>
              <a:rPr lang="fr" sz="2800"/>
              <a:t>Démonstration Technique</a:t>
            </a:r>
            <a:endParaRPr sz="2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31" title="Capture d’écran 2025-12-16 à 18.25.47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96850" y="4342425"/>
            <a:ext cx="923300" cy="521075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31"/>
          <p:cNvSpPr txBox="1"/>
          <p:nvPr>
            <p:ph idx="12" type="sldNum"/>
          </p:nvPr>
        </p:nvSpPr>
        <p:spPr>
          <a:xfrm>
            <a:off x="1876904" y="4435407"/>
            <a:ext cx="5349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4</a:t>
            </a:r>
            <a:endParaRPr/>
          </a:p>
        </p:txBody>
      </p:sp>
      <p:sp>
        <p:nvSpPr>
          <p:cNvPr id="189" name="Google Shape;189;p31"/>
          <p:cNvSpPr txBox="1"/>
          <p:nvPr>
            <p:ph idx="11" type="ftr"/>
          </p:nvPr>
        </p:nvSpPr>
        <p:spPr>
          <a:xfrm>
            <a:off x="2416963" y="4435407"/>
            <a:ext cx="43152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PARIS SCHOOL OF TECHNOLOGY &amp; BUSINESS  |  </a:t>
            </a:r>
            <a:r>
              <a:rPr b="1" lang="fr"/>
              <a:t>Prompt Hero</a:t>
            </a:r>
            <a:endParaRPr/>
          </a:p>
        </p:txBody>
      </p:sp>
      <p:sp>
        <p:nvSpPr>
          <p:cNvPr id="190" name="Google Shape;190;p31"/>
          <p:cNvSpPr txBox="1"/>
          <p:nvPr>
            <p:ph type="title"/>
          </p:nvPr>
        </p:nvSpPr>
        <p:spPr>
          <a:xfrm>
            <a:off x="2411800" y="233675"/>
            <a:ext cx="5579100" cy="8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Inter"/>
              <a:buNone/>
            </a:pPr>
            <a:r>
              <a:rPr lang="fr" sz="2800"/>
              <a:t>Perspectives et Améliorations</a:t>
            </a:r>
            <a:endParaRPr sz="2800"/>
          </a:p>
        </p:txBody>
      </p:sp>
      <p:pic>
        <p:nvPicPr>
          <p:cNvPr id="191" name="Google Shape;191;p31" title="Capture d’écran 2025-12-16 à 21.51.14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83975" y="2805700"/>
            <a:ext cx="2051501" cy="1629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31" title="shapes at 25-12-16 22.56.10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4750" y="795025"/>
            <a:ext cx="8432051" cy="2062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32" title="Capture d’écran 2025-12-16 à 18.25.47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96850" y="4342425"/>
            <a:ext cx="923300" cy="521075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32"/>
          <p:cNvSpPr txBox="1"/>
          <p:nvPr>
            <p:ph idx="12" type="sldNum"/>
          </p:nvPr>
        </p:nvSpPr>
        <p:spPr>
          <a:xfrm>
            <a:off x="1876904" y="4435407"/>
            <a:ext cx="5349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5</a:t>
            </a:r>
            <a:endParaRPr/>
          </a:p>
        </p:txBody>
      </p:sp>
      <p:sp>
        <p:nvSpPr>
          <p:cNvPr id="199" name="Google Shape;199;p32"/>
          <p:cNvSpPr txBox="1"/>
          <p:nvPr>
            <p:ph idx="11" type="ftr"/>
          </p:nvPr>
        </p:nvSpPr>
        <p:spPr>
          <a:xfrm>
            <a:off x="2416963" y="4435407"/>
            <a:ext cx="43152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PARIS SCHOOL OF TECHNOLOGY &amp; BUSINESS  |  </a:t>
            </a:r>
            <a:r>
              <a:rPr b="1" lang="fr"/>
              <a:t>Prompt Hero</a:t>
            </a:r>
            <a:endParaRPr/>
          </a:p>
        </p:txBody>
      </p:sp>
      <p:sp>
        <p:nvSpPr>
          <p:cNvPr id="200" name="Google Shape;200;p32"/>
          <p:cNvSpPr txBox="1"/>
          <p:nvPr>
            <p:ph type="title"/>
          </p:nvPr>
        </p:nvSpPr>
        <p:spPr>
          <a:xfrm>
            <a:off x="3554800" y="132075"/>
            <a:ext cx="5579100" cy="8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Inter"/>
              <a:buNone/>
            </a:pPr>
            <a:r>
              <a:rPr lang="fr" sz="2800"/>
              <a:t>Questions</a:t>
            </a:r>
            <a:endParaRPr sz="2800"/>
          </a:p>
        </p:txBody>
      </p:sp>
      <p:sp>
        <p:nvSpPr>
          <p:cNvPr id="201" name="Google Shape;201;p32"/>
          <p:cNvSpPr txBox="1"/>
          <p:nvPr/>
        </p:nvSpPr>
        <p:spPr>
          <a:xfrm>
            <a:off x="1734825" y="3487425"/>
            <a:ext cx="5676900" cy="8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100"/>
              <a:t>Stack technique :</a:t>
            </a:r>
            <a:r>
              <a:rPr lang="fr" sz="1100"/>
              <a:t> Python 3.10 • Streamlit • Mistral-Nemo (Ollama)</a:t>
            </a:r>
            <a:r>
              <a:rPr lang="fr" sz="1100"/>
              <a:t> • </a:t>
            </a:r>
            <a:r>
              <a:rPr lang="fr" sz="1100"/>
              <a:t>Stable Diffusion (ComfyUI) </a:t>
            </a:r>
            <a:r>
              <a:rPr lang="fr" sz="1100"/>
              <a:t>• LORA : Dark_Fantasy_XL</a:t>
            </a:r>
            <a:endParaRPr sz="2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202" name="Google Shape;202;p32" title="Capture d’écran 2025-12-16 à 22.05.29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14151" y="3892050"/>
            <a:ext cx="451900" cy="450374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32"/>
          <p:cNvSpPr txBox="1"/>
          <p:nvPr/>
        </p:nvSpPr>
        <p:spPr>
          <a:xfrm>
            <a:off x="4417050" y="4057925"/>
            <a:ext cx="25530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Accéder au Code Source :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descr="Tu es illustrateur de couverture de roman Dark Fantasy. Génère-moi une image d'un rat géant des égouts portant une pancarte avec écrite dessus : &quot;Des questions ?&quot; (sans autre titre dans l'image)" id="204" name="Google Shape;204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62337" y="662975"/>
            <a:ext cx="2824475" cy="2824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32" title="GitHub-Logo-650x366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127823" y="4028546"/>
            <a:ext cx="534900" cy="3011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STB_THEME_2">
  <a:themeElements>
    <a:clrScheme name="PSTB_2">
      <a:dk1>
        <a:srgbClr val="202020"/>
      </a:dk1>
      <a:lt1>
        <a:srgbClr val="F6F6F6"/>
      </a:lt1>
      <a:dk2>
        <a:srgbClr val="3C3C3C"/>
      </a:dk2>
      <a:lt2>
        <a:srgbClr val="B5B5B5"/>
      </a:lt2>
      <a:accent1>
        <a:srgbClr val="651FFF"/>
      </a:accent1>
      <a:accent2>
        <a:srgbClr val="FF1744"/>
      </a:accent2>
      <a:accent3>
        <a:srgbClr val="3C3C3C"/>
      </a:accent3>
      <a:accent4>
        <a:srgbClr val="B5B5B5"/>
      </a:accent4>
      <a:accent5>
        <a:srgbClr val="F6F6F6"/>
      </a:accent5>
      <a:accent6>
        <a:srgbClr val="202020"/>
      </a:accent6>
      <a:hlink>
        <a:srgbClr val="651FFF"/>
      </a:hlink>
      <a:folHlink>
        <a:srgbClr val="FF174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